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9" r:id="rId5"/>
    <p:sldId id="260" r:id="rId6"/>
    <p:sldId id="261" r:id="rId7"/>
    <p:sldId id="263" r:id="rId8"/>
    <p:sldId id="258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2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0664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05840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4517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3252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C259-EBD3-4477-8ED1-9C4E8D32F78F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468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pPr/>
              <a:t>14.01.2024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&#1079;&#1074;&#1091;&#1082;%20&#1084;&#1083;&#1072;&#1076;&#1077;&#1085;&#1094;&#1072;.mp3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Y2mate.mx-&#1044;&#1077;&#1090;&#1080;%20&#1074;&#1080;&#1076;&#1103;&#1090;,%20&#1044;&#1077;&#1090;&#1080;%20&#1087;&#1086;&#1074;&#1090;&#1086;&#1088;&#1103;&#1102;&#1090;.mp4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058;&#1077;&#1089;&#1090;&#1080;&#1088;&#1086;&#1074;&#1072;&#1085;&#1080;&#1077;%20&#1050;&#1040;&#1050;&#1054;&#1049;%20&#1059;%20&#1042;&#1040;&#1057;%20&#1057;&#1058;&#1048;&#1051;&#1068;%20&#1054;&#1041;&#1065;&#1045;&#1053;&#1048;&#1071;%20%20&#1048;%20%20&#1042;&#1054;&#1057;&#1055;&#1048;&#1058;&#1040;&#1053;&#1048;&#1071;.doc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628800"/>
            <a:ext cx="7236296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72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Урок </a:t>
            </a:r>
            <a:br>
              <a:rPr lang="ru-RU" sz="72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72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родительской </a:t>
            </a:r>
            <a:br>
              <a:rPr lang="ru-RU" sz="72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72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любви</a:t>
            </a:r>
            <a:endParaRPr lang="uk-UA" sz="72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Сердце 3">
            <a:hlinkClick r:id="rId2" action="ppaction://hlinkfile"/>
          </p:cNvPr>
          <p:cNvSpPr/>
          <p:nvPr/>
        </p:nvSpPr>
        <p:spPr>
          <a:xfrm>
            <a:off x="2915816" y="4221088"/>
            <a:ext cx="1584176" cy="1440160"/>
          </a:xfrm>
          <a:prstGeom prst="hear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14"/>
          <p:cNvSpPr txBox="1">
            <a:spLocks noChangeArrowheads="1"/>
          </p:cNvSpPr>
          <p:nvPr/>
        </p:nvSpPr>
        <p:spPr bwMode="gray">
          <a:xfrm>
            <a:off x="891240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200</a:t>
            </a:r>
            <a:r>
              <a:rPr lang="ru-RU" sz="1600" dirty="0" smtClean="0">
                <a:solidFill>
                  <a:srgbClr val="FEFEFE"/>
                </a:solidFill>
              </a:rPr>
              <a:t>8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gray">
          <a:xfrm>
            <a:off x="1681815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200</a:t>
            </a:r>
            <a:r>
              <a:rPr lang="ru-RU" sz="1600" dirty="0" smtClean="0">
                <a:solidFill>
                  <a:srgbClr val="FEFEFE"/>
                </a:solidFill>
              </a:rPr>
              <a:t>9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gray">
          <a:xfrm>
            <a:off x="2462865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10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gray">
          <a:xfrm>
            <a:off x="3320114" y="5135712"/>
            <a:ext cx="60144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EFEFE"/>
                </a:solidFill>
              </a:rPr>
              <a:t>20</a:t>
            </a:r>
            <a:r>
              <a:rPr lang="ru-RU" sz="1600" dirty="0" smtClean="0">
                <a:solidFill>
                  <a:srgbClr val="FEFEFE"/>
                </a:solidFill>
              </a:rPr>
              <a:t>11</a:t>
            </a:r>
            <a:endParaRPr lang="en-US" sz="1600" dirty="0">
              <a:solidFill>
                <a:srgbClr val="FEFEFE"/>
              </a:solidFill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black">
          <a:xfrm>
            <a:off x="1766639" y="3686324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EFEFE"/>
                </a:solidFill>
              </a:rPr>
              <a:t>50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black">
          <a:xfrm>
            <a:off x="2538164" y="3219599"/>
            <a:ext cx="438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EFEFE"/>
                </a:solidFill>
              </a:rPr>
              <a:t>70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black">
          <a:xfrm>
            <a:off x="3293814" y="2076599"/>
            <a:ext cx="565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EFEFE"/>
                </a:solidFill>
              </a:rPr>
              <a:t>120</a:t>
            </a:r>
          </a:p>
        </p:txBody>
      </p:sp>
      <p:sp>
        <p:nvSpPr>
          <p:cNvPr id="25" name="Содержимое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Ребенок учится тому,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видит у себя в дому.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Родители- пример тому.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Заголовок 2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37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Запрещайте…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3600" dirty="0" smtClean="0"/>
              <a:t>То, что может нанести вред  здоровью ребенка или окружающих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 То, что может привести к порче вещей, в которые вложен труд людей 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 То, что противоречит нравственным нормам 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Ассоциации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4"/>
          </a:xfrm>
        </p:spPr>
        <p:txBody>
          <a:bodyPr>
            <a:normAutofit lnSpcReduction="10000"/>
          </a:bodyPr>
          <a:lstStyle/>
          <a:p>
            <a:r>
              <a:rPr lang="ru-RU" sz="4800" b="1" dirty="0" smtClean="0"/>
              <a:t>Дети</a:t>
            </a:r>
          </a:p>
          <a:p>
            <a:r>
              <a:rPr lang="ru-RU" sz="4800" b="1" dirty="0" smtClean="0"/>
              <a:t>Родители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3212976"/>
            <a:ext cx="8568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Кричат, работают, ругаются, воспитывают, пьют, заботятся, не дают </a:t>
            </a:r>
            <a:r>
              <a:rPr lang="ru-RU" sz="4000" dirty="0" smtClean="0"/>
              <a:t>компьютер</a:t>
            </a:r>
          </a:p>
        </p:txBody>
      </p:sp>
      <p:sp>
        <p:nvSpPr>
          <p:cNvPr id="5" name="Сердце 4">
            <a:hlinkClick r:id="rId2" action="ppaction://hlinkfile"/>
          </p:cNvPr>
          <p:cNvSpPr/>
          <p:nvPr/>
        </p:nvSpPr>
        <p:spPr>
          <a:xfrm>
            <a:off x="4139952" y="5157192"/>
            <a:ext cx="1440160" cy="1368152"/>
          </a:xfrm>
          <a:prstGeom prst="hear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Ситуация 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         Мама торопится закончить приготовления к приему гостей. Неожиданно обнаруживается, что в доме нет хлеба. Она просит дочь сходить в магазин. Но у той скоро начало спортивной секции, и она не хочет опаздывать. Мама просит «войти в ее положение», дочка делает то же. Одна настаивает, другая не уступает. Страсти накаляются</a:t>
            </a:r>
            <a:r>
              <a:rPr lang="ru-RU" dirty="0" smtClean="0"/>
              <a:t>...</a:t>
            </a:r>
          </a:p>
          <a:p>
            <a:pPr algn="just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200" b="1" i="1" dirty="0" smtClean="0">
                <a:solidFill>
                  <a:srgbClr val="C00000"/>
                </a:solidFill>
                <a:hlinkClick r:id="rId2" action="ppaction://hlinkfile"/>
              </a:rPr>
              <a:t>«КАКОЙ У ВАС СТИЛЬ ОБЩЕНИЯ  И  ВОСПИТАНИЯ?»</a:t>
            </a:r>
            <a:endParaRPr lang="ru-RU" sz="2200" dirty="0" smtClean="0">
              <a:solidFill>
                <a:srgbClr val="C00000"/>
              </a:solidFill>
            </a:endParaRP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Дисциплина</a:t>
            </a:r>
            <a:r>
              <a:rPr lang="ru-RU" sz="4800" b="1" dirty="0" smtClean="0"/>
              <a:t> </a:t>
            </a:r>
            <a:r>
              <a:rPr lang="ru-RU" sz="4800" dirty="0" smtClean="0"/>
              <a:t>- это наличие и соблюдение в семье определенных правил.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Задумайтесь…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0"/>
            <a:ext cx="5915000" cy="4525963"/>
          </a:xfrm>
        </p:spPr>
        <p:txBody>
          <a:bodyPr/>
          <a:lstStyle/>
          <a:p>
            <a:pPr>
              <a:buNone/>
            </a:pPr>
            <a:r>
              <a:rPr lang="ru-RU" sz="2400" b="1" i="1" dirty="0" smtClean="0"/>
              <a:t>1. Когда вы в последний раз наедине по душам разговаривали со своим ребенком ?</a:t>
            </a:r>
            <a:endParaRPr lang="ru-RU" sz="2400" b="1" dirty="0" smtClean="0"/>
          </a:p>
          <a:p>
            <a:pPr>
              <a:buNone/>
            </a:pPr>
            <a:r>
              <a:rPr lang="ru-RU" sz="2400" b="1" i="1" dirty="0" smtClean="0"/>
              <a:t>2. Когда вы в последний раз гладили его по голове?</a:t>
            </a:r>
            <a:endParaRPr lang="ru-RU" sz="2400" b="1" dirty="0" smtClean="0"/>
          </a:p>
          <a:p>
            <a:pPr>
              <a:buNone/>
            </a:pPr>
            <a:r>
              <a:rPr lang="ru-RU" sz="2400" b="1" i="1" dirty="0" smtClean="0"/>
              <a:t>3. Когда вы с любовью и нежностью смотрели в глаза своему ребенку?</a:t>
            </a:r>
            <a:endParaRPr lang="ru-RU" sz="2400" b="1" dirty="0" smtClean="0"/>
          </a:p>
          <a:p>
            <a:pPr>
              <a:buNone/>
            </a:pPr>
            <a:r>
              <a:rPr lang="ru-RU" sz="2400" b="1" i="1" dirty="0" smtClean="0"/>
              <a:t>4.Когда вы в последний раз говорили, что вы любите своего ребенка?</a:t>
            </a:r>
            <a:endParaRPr lang="ru-RU" sz="24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193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Специальное оформление</vt:lpstr>
      <vt:lpstr>Урок  родительской  любви</vt:lpstr>
      <vt:lpstr>Слайд 2</vt:lpstr>
      <vt:lpstr>Запрещайте…</vt:lpstr>
      <vt:lpstr>Ассоциации</vt:lpstr>
      <vt:lpstr>Ситуация  </vt:lpstr>
      <vt:lpstr>Слайд 6</vt:lpstr>
      <vt:lpstr>Задумайтесь…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Bresk</cp:lastModifiedBy>
  <cp:revision>18</cp:revision>
  <dcterms:created xsi:type="dcterms:W3CDTF">2009-01-08T12:15:48Z</dcterms:created>
  <dcterms:modified xsi:type="dcterms:W3CDTF">2024-01-14T13:02:13Z</dcterms:modified>
</cp:coreProperties>
</file>